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72" d="100"/>
          <a:sy n="72" d="100"/>
        </p:scale>
        <p:origin x="-1392" y="-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DBBCD-391F-4643-AB28-E984EEAAEFA3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7EEB8E-9BC9-6548-953E-A40FB8247C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7EEB8E-9BC9-6548-953E-A40FB8247CC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64E44-ED18-724A-B449-0E2471710419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DD41B-65B7-0644-B672-E760FE03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4446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5052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     </a:t>
            </a:r>
            <a:r>
              <a:rPr lang="en-US" sz="2400" dirty="0" smtClean="0"/>
              <a:t>One day there was a girl named Maria </a:t>
            </a:r>
            <a:r>
              <a:rPr lang="en-US" sz="2400" dirty="0" err="1" smtClean="0"/>
              <a:t>Rosellea</a:t>
            </a:r>
            <a:r>
              <a:rPr lang="en-US" sz="2400" dirty="0" smtClean="0"/>
              <a:t> She wanted  to become to a fairy.  Because her  friends Iris and </a:t>
            </a:r>
            <a:r>
              <a:rPr lang="en-US" sz="2400" dirty="0" err="1" smtClean="0"/>
              <a:t>Sharella</a:t>
            </a:r>
            <a:r>
              <a:rPr lang="en-US" sz="2400" dirty="0" smtClean="0"/>
              <a:t> were one.  They had  sparkly  and big wings like a angle that were white .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228600"/>
            <a:ext cx="5486400" cy="1904999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So Maria Rosella went to her friends to ask  them to help her.  And when she got there she asked them.   </a:t>
            </a:r>
          </a:p>
          <a:p>
            <a:r>
              <a:rPr lang="en-US" sz="2400" dirty="0" smtClean="0"/>
              <a:t>They said ‘’Yes we will help you.’’ And Maria Rosella said  ‘’Yippy thank you’’.                                 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368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286000"/>
            <a:ext cx="5486400" cy="3886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Then the girls started to make a horrible drink for Maria Rosella when she was out side.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533401"/>
            <a:ext cx="5486400" cy="1600199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4114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They even put stuff in the  blender. Like spinach bananas and strawberries.   When they were finish they said  </a:t>
            </a:r>
          </a:p>
          <a:p>
            <a:r>
              <a:rPr lang="en-US" sz="2400" dirty="0" smtClean="0"/>
              <a:t>‘’ GUCK it stinks’’   ‘’it is horrible ‘’ said Iris and </a:t>
            </a:r>
            <a:r>
              <a:rPr lang="en-US" sz="2400" dirty="0" err="1" smtClean="0"/>
              <a:t>Sharela</a:t>
            </a:r>
            <a:r>
              <a:rPr lang="en-US" sz="2400" dirty="0" smtClean="0"/>
              <a:t> . 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444625"/>
          </a:xfrm>
        </p:spPr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3733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Then they </a:t>
            </a:r>
            <a:r>
              <a:rPr lang="en-US" sz="2400" dirty="0" smtClean="0"/>
              <a:t>called  Maria Rosella  ‘’Maria come</a:t>
            </a:r>
            <a:r>
              <a:rPr lang="en-US" sz="2400" dirty="0" smtClean="0"/>
              <a:t> over here now’’.   And  when she got  she started drinking  the horrible and  terrible drink</a:t>
            </a:r>
            <a:r>
              <a:rPr lang="en-US" sz="2400" dirty="0" smtClean="0"/>
              <a:t>  Maria said ‘’YUCK’’.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048000"/>
            <a:ext cx="5486400" cy="3124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After she  said that she started to glow a lot.   Then  she  even  grow  wings like an angle that were white .  </a:t>
            </a:r>
            <a:r>
              <a:rPr lang="en-US" sz="2400" dirty="0" smtClean="0"/>
              <a:t> Also  she  started </a:t>
            </a:r>
            <a:r>
              <a:rPr lang="en-US" sz="2400" smtClean="0"/>
              <a:t>to fly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5020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4343400"/>
            <a:ext cx="5486400" cy="182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2052641" y="315234"/>
            <a:ext cx="5486400" cy="1894566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210</Words>
  <Application>Microsoft Macintosh PowerPoint</Application>
  <PresentationFormat>On-screen Show (4:3)</PresentationFormat>
  <Paragraphs>9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4</cp:revision>
  <dcterms:created xsi:type="dcterms:W3CDTF">2010-04-21T13:42:02Z</dcterms:created>
  <dcterms:modified xsi:type="dcterms:W3CDTF">2010-04-21T14:13:47Z</dcterms:modified>
</cp:coreProperties>
</file>